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4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3" d="100"/>
          <a:sy n="33" d="100"/>
        </p:scale>
        <p:origin x="244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97A17-326E-4069-9084-87D566091394}" type="datetimeFigureOut">
              <a:rPr lang="fr-FR" smtClean="0"/>
              <a:t>16/08/2021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6862-B6E6-4A23-A209-22A439FF6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5976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97A17-326E-4069-9084-87D566091394}" type="datetimeFigureOut">
              <a:rPr lang="fr-FR" smtClean="0"/>
              <a:t>16/08/2021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6862-B6E6-4A23-A209-22A439FF6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8447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97A17-326E-4069-9084-87D566091394}" type="datetimeFigureOut">
              <a:rPr lang="fr-FR" smtClean="0"/>
              <a:t>16/08/2021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6862-B6E6-4A23-A209-22A439FF6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5155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97A17-326E-4069-9084-87D566091394}" type="datetimeFigureOut">
              <a:rPr lang="fr-FR" smtClean="0"/>
              <a:t>16/08/2021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6862-B6E6-4A23-A209-22A439FF6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7841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97A17-326E-4069-9084-87D566091394}" type="datetimeFigureOut">
              <a:rPr lang="fr-FR" smtClean="0"/>
              <a:t>16/08/2021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6862-B6E6-4A23-A209-22A439FF6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7129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97A17-326E-4069-9084-87D566091394}" type="datetimeFigureOut">
              <a:rPr lang="fr-FR" smtClean="0"/>
              <a:t>16/08/2021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6862-B6E6-4A23-A209-22A439FF6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9837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97A17-326E-4069-9084-87D566091394}" type="datetimeFigureOut">
              <a:rPr lang="fr-FR" smtClean="0"/>
              <a:t>16/08/2021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6862-B6E6-4A23-A209-22A439FF6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2164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97A17-326E-4069-9084-87D566091394}" type="datetimeFigureOut">
              <a:rPr lang="fr-FR" smtClean="0"/>
              <a:t>16/08/2021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6862-B6E6-4A23-A209-22A439FF6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8488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97A17-326E-4069-9084-87D566091394}" type="datetimeFigureOut">
              <a:rPr lang="fr-FR" smtClean="0"/>
              <a:t>16/08/2021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6862-B6E6-4A23-A209-22A439FF6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1725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97A17-326E-4069-9084-87D566091394}" type="datetimeFigureOut">
              <a:rPr lang="fr-FR" smtClean="0"/>
              <a:t>16/08/2021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6862-B6E6-4A23-A209-22A439FF6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691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97A17-326E-4069-9084-87D566091394}" type="datetimeFigureOut">
              <a:rPr lang="fr-FR" smtClean="0"/>
              <a:t>16/08/2021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6862-B6E6-4A23-A209-22A439FF6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2554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97A17-326E-4069-9084-87D566091394}" type="datetimeFigureOut">
              <a:rPr lang="fr-FR" smtClean="0"/>
              <a:t>16/08/2021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16862-B6E6-4A23-A209-22A439FF6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6803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8D304006-1857-4858-A0E2-0C30D40E12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292"/>
          <a:stretch/>
        </p:blipFill>
        <p:spPr bwMode="auto">
          <a:xfrm>
            <a:off x="356631" y="92432"/>
            <a:ext cx="1556436" cy="5189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99D1917-8F13-466C-A454-F48DAEA30186}"/>
              </a:ext>
            </a:extLst>
          </p:cNvPr>
          <p:cNvSpPr/>
          <p:nvPr/>
        </p:nvSpPr>
        <p:spPr>
          <a:xfrm>
            <a:off x="107671" y="105883"/>
            <a:ext cx="406400" cy="55479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0" name="Picture 6" descr="Afficher l’image source">
            <a:extLst>
              <a:ext uri="{FF2B5EF4-FFF2-40B4-BE49-F238E27FC236}">
                <a16:creationId xmlns:a16="http://schemas.microsoft.com/office/drawing/2014/main" id="{1839EC15-DDE3-4DA9-B0B3-106CF2BB9D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3746" y="9230172"/>
            <a:ext cx="4761904" cy="357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fficher l’image source">
            <a:extLst>
              <a:ext uri="{FF2B5EF4-FFF2-40B4-BE49-F238E27FC236}">
                <a16:creationId xmlns:a16="http://schemas.microsoft.com/office/drawing/2014/main" id="{7BA42634-3CF7-4600-846B-582013A324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7830" y="0"/>
            <a:ext cx="4267403" cy="5653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DE9E3EE9-AD34-4FA3-9AC4-7CE032E5E053}"/>
              </a:ext>
            </a:extLst>
          </p:cNvPr>
          <p:cNvSpPr txBox="1"/>
          <p:nvPr/>
        </p:nvSpPr>
        <p:spPr>
          <a:xfrm>
            <a:off x="107671" y="1765803"/>
            <a:ext cx="685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>
                <a:effectLst/>
                <a:latin typeface="Felix Titling" panose="04060505060202020A04" pitchFamily="82" charset="0"/>
                <a:ea typeface="Times New Roman" panose="02020603050405020304" pitchFamily="18" charset="0"/>
                <a:cs typeface="Aldhabi" panose="020B0604020202020204" pitchFamily="2" charset="-78"/>
              </a:rPr>
              <a:t>°N</a:t>
            </a:r>
            <a:endParaRPr lang="fr-FR" b="1" dirty="0">
              <a:latin typeface="Felix Titling" panose="04060505060202020A04" pitchFamily="82" charset="0"/>
              <a:cs typeface="Aldhabi" panose="020B0604020202020204" pitchFamily="2" charset="-78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280A81B-CB3B-45E9-A13F-756A17BECC13}"/>
              </a:ext>
            </a:extLst>
          </p:cNvPr>
          <p:cNvSpPr txBox="1"/>
          <p:nvPr/>
        </p:nvSpPr>
        <p:spPr>
          <a:xfrm>
            <a:off x="7166034" y="8750173"/>
            <a:ext cx="207489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800" b="1" dirty="0">
                <a:effectLst/>
                <a:latin typeface="Felix Titling" panose="04060505060202020A04" pitchFamily="82" charset="0"/>
                <a:ea typeface="Times New Roman" panose="02020603050405020304" pitchFamily="18" charset="0"/>
                <a:cs typeface="Aldhabi" panose="020B0604020202020204" pitchFamily="2" charset="-78"/>
              </a:rPr>
              <a:t>’N</a:t>
            </a:r>
            <a:endParaRPr lang="fr-FR" b="1" dirty="0">
              <a:latin typeface="Felix Titling" panose="04060505060202020A04" pitchFamily="82" charset="0"/>
              <a:cs typeface="Aldhabi" panose="020B0604020202020204" pitchFamily="2" charset="-78"/>
            </a:endParaRPr>
          </a:p>
          <a:p>
            <a:pPr algn="r"/>
            <a:r>
              <a:rPr lang="fr-FR" sz="1800" dirty="0">
                <a:effectLst/>
                <a:latin typeface="Felix Titling" panose="04060505060202020A04" pitchFamily="82" charset="0"/>
                <a:ea typeface="Times New Roman" panose="02020603050405020304" pitchFamily="18" charset="0"/>
                <a:cs typeface="Aldhabi" panose="020B0604020202020204" pitchFamily="2" charset="-78"/>
              </a:rPr>
              <a:t>F+N+R = 21, combien vaut </a:t>
            </a:r>
            <a:r>
              <a:rPr lang="fr-FR" sz="1800" dirty="0" err="1">
                <a:effectLst/>
                <a:latin typeface="Felix Titling" panose="04060505060202020A04" pitchFamily="82" charset="0"/>
                <a:ea typeface="Times New Roman" panose="02020603050405020304" pitchFamily="18" charset="0"/>
                <a:cs typeface="Aldhabi" panose="020B0604020202020204" pitchFamily="2" charset="-78"/>
              </a:rPr>
              <a:t>R</a:t>
            </a:r>
            <a:r>
              <a:rPr lang="fr-FR" sz="1050" dirty="0" err="1">
                <a:effectLst/>
                <a:latin typeface="Felix Titling" panose="04060505060202020A04" pitchFamily="82" charset="0"/>
                <a:ea typeface="Times New Roman" panose="02020603050405020304" pitchFamily="18" charset="0"/>
                <a:cs typeface="Aldhabi" panose="020B0604020202020204" pitchFamily="2" charset="-78"/>
              </a:rPr>
              <a:t>x</a:t>
            </a:r>
            <a:r>
              <a:rPr lang="fr-FR" sz="1800" dirty="0" err="1">
                <a:effectLst/>
                <a:latin typeface="Felix Titling" panose="04060505060202020A04" pitchFamily="82" charset="0"/>
                <a:ea typeface="Times New Roman" panose="02020603050405020304" pitchFamily="18" charset="0"/>
                <a:cs typeface="Aldhabi" panose="020B0604020202020204" pitchFamily="2" charset="-78"/>
              </a:rPr>
              <a:t>N</a:t>
            </a:r>
            <a:r>
              <a:rPr lang="fr-FR" sz="1800" dirty="0">
                <a:effectLst/>
                <a:latin typeface="Felix Titling" panose="04060505060202020A04" pitchFamily="82" charset="0"/>
                <a:ea typeface="Times New Roman" panose="02020603050405020304" pitchFamily="18" charset="0"/>
                <a:cs typeface="Aldhabi" panose="020B0604020202020204" pitchFamily="2" charset="-78"/>
              </a:rPr>
              <a:t>-F ?</a:t>
            </a:r>
            <a:endParaRPr lang="fr-FR" dirty="0">
              <a:latin typeface="Felix Titling" panose="04060505060202020A04" pitchFamily="82" charset="0"/>
              <a:cs typeface="Aldhabi" panose="020B0604020202020204" pitchFamily="2" charset="-78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6EF33A6-760F-466B-A3F6-1484634A31C8}"/>
              </a:ext>
            </a:extLst>
          </p:cNvPr>
          <p:cNvSpPr txBox="1"/>
          <p:nvPr/>
        </p:nvSpPr>
        <p:spPr>
          <a:xfrm>
            <a:off x="8990445" y="149566"/>
            <a:ext cx="5009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>
                <a:solidFill>
                  <a:schemeClr val="bg1"/>
                </a:solidFill>
                <a:effectLst/>
                <a:latin typeface="Felix Titling" panose="04060505060202020A04" pitchFamily="82" charset="0"/>
                <a:ea typeface="Times New Roman" panose="02020603050405020304" pitchFamily="18" charset="0"/>
                <a:cs typeface="Aldhabi" panose="020B0604020202020204" pitchFamily="2" charset="-78"/>
              </a:rPr>
              <a:t>.N</a:t>
            </a:r>
            <a:endParaRPr lang="fr-FR" b="1" dirty="0">
              <a:solidFill>
                <a:schemeClr val="bg1"/>
              </a:solidFill>
              <a:latin typeface="Felix Titling" panose="04060505060202020A04" pitchFamily="82" charset="0"/>
              <a:cs typeface="Aldhabi" panose="020B0604020202020204" pitchFamily="2" charset="-78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550C592E-BA92-47E3-BEA5-39025A422D44}"/>
              </a:ext>
            </a:extLst>
          </p:cNvPr>
          <p:cNvSpPr txBox="1"/>
          <p:nvPr/>
        </p:nvSpPr>
        <p:spPr>
          <a:xfrm>
            <a:off x="2277206" y="3146124"/>
            <a:ext cx="252566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>
                <a:effectLst/>
                <a:latin typeface="Felix Titling" panose="04060505060202020A04" pitchFamily="82" charset="0"/>
                <a:ea typeface="Times New Roman" panose="02020603050405020304" pitchFamily="18" charset="0"/>
                <a:cs typeface="Aldhabi" panose="020B0604020202020204" pitchFamily="2" charset="-78"/>
              </a:rPr>
              <a:t>ʺN</a:t>
            </a:r>
          </a:p>
          <a:p>
            <a:pPr algn="ctr"/>
            <a:r>
              <a:rPr lang="fr-FR" sz="1800" dirty="0">
                <a:effectLst/>
                <a:latin typeface="Felix Titling" panose="04060505060202020A04" pitchFamily="82" charset="0"/>
                <a:ea typeface="Times New Roman" panose="02020603050405020304" pitchFamily="18" charset="0"/>
                <a:cs typeface="Aldhabi" panose="020B0604020202020204" pitchFamily="2" charset="-78"/>
              </a:rPr>
              <a:t>Laurent, Camille, Claire, Simon…</a:t>
            </a:r>
            <a:endParaRPr lang="fr-FR" dirty="0">
              <a:latin typeface="Felix Titling" panose="04060505060202020A04" pitchFamily="82" charset="0"/>
              <a:cs typeface="Aldhabi" panose="020B0604020202020204" pitchFamily="2" charset="-78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421FEBB-CF55-473A-B2C3-564EF34B4347}"/>
              </a:ext>
            </a:extLst>
          </p:cNvPr>
          <p:cNvSpPr txBox="1"/>
          <p:nvPr/>
        </p:nvSpPr>
        <p:spPr>
          <a:xfrm>
            <a:off x="5618904" y="11121711"/>
            <a:ext cx="276101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>
                <a:effectLst/>
                <a:latin typeface="Felix Titling" panose="04060505060202020A04" pitchFamily="82" charset="0"/>
                <a:ea typeface="Times New Roman" panose="02020603050405020304" pitchFamily="18" charset="0"/>
                <a:cs typeface="Aldhabi" panose="020B0604020202020204" pitchFamily="2" charset="-78"/>
              </a:rPr>
              <a:t>°E</a:t>
            </a:r>
          </a:p>
          <a:p>
            <a:pPr algn="ctr"/>
            <a:r>
              <a:rPr lang="fr-FR" sz="1800" dirty="0">
                <a:effectLst/>
                <a:latin typeface="Felix Titling" panose="04060505060202020A04" pitchFamily="82" charset="0"/>
                <a:ea typeface="Times New Roman" panose="02020603050405020304" pitchFamily="18" charset="0"/>
                <a:cs typeface="Aldhabi" panose="020B0604020202020204" pitchFamily="2" charset="-78"/>
              </a:rPr>
              <a:t>Soit Antoine / Tim,</a:t>
            </a:r>
          </a:p>
          <a:p>
            <a:pPr algn="ctr"/>
            <a:r>
              <a:rPr lang="fr-FR" sz="1800" dirty="0">
                <a:effectLst/>
                <a:latin typeface="Felix Titling" panose="04060505060202020A04" pitchFamily="82" charset="0"/>
                <a:ea typeface="Times New Roman" panose="02020603050405020304" pitchFamily="18" charset="0"/>
                <a:cs typeface="Aldhabi" panose="020B0604020202020204" pitchFamily="2" charset="-78"/>
              </a:rPr>
              <a:t>soit Noé !</a:t>
            </a:r>
            <a:endParaRPr lang="fr-FR" dirty="0">
              <a:latin typeface="Felix Titling" panose="04060505060202020A04" pitchFamily="82" charset="0"/>
              <a:cs typeface="Aldhabi" panose="020B0604020202020204" pitchFamily="2" charset="-78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BE2908E8-F0F4-4F83-A85C-FF63195FE6A1}"/>
              </a:ext>
            </a:extLst>
          </p:cNvPr>
          <p:cNvSpPr txBox="1"/>
          <p:nvPr/>
        </p:nvSpPr>
        <p:spPr>
          <a:xfrm>
            <a:off x="2022554" y="647283"/>
            <a:ext cx="30490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>
                <a:effectLst/>
                <a:latin typeface="Felix Titling" panose="04060505060202020A04" pitchFamily="82" charset="0"/>
                <a:ea typeface="Times New Roman" panose="02020603050405020304" pitchFamily="18" charset="0"/>
                <a:cs typeface="Aldhabi" panose="020B0604020202020204" pitchFamily="2" charset="-78"/>
              </a:rPr>
              <a:t>‘E </a:t>
            </a:r>
            <a:endParaRPr lang="fr-FR" b="1" dirty="0">
              <a:latin typeface="Felix Titling" panose="04060505060202020A04" pitchFamily="82" charset="0"/>
              <a:ea typeface="Times New Roman" panose="02020603050405020304" pitchFamily="18" charset="0"/>
              <a:cs typeface="Aldhabi" panose="020B0604020202020204" pitchFamily="2" charset="-78"/>
            </a:endParaRPr>
          </a:p>
          <a:p>
            <a:pPr algn="ctr"/>
            <a:r>
              <a:rPr lang="fr-FR" sz="1800" dirty="0">
                <a:effectLst/>
                <a:latin typeface="Felix Titling" panose="04060505060202020A04" pitchFamily="82" charset="0"/>
                <a:ea typeface="Times New Roman" panose="02020603050405020304" pitchFamily="18" charset="0"/>
                <a:cs typeface="Aldhabi" panose="020B0604020202020204" pitchFamily="2" charset="-78"/>
              </a:rPr>
              <a:t>Le nombre Romain</a:t>
            </a:r>
            <a:endParaRPr lang="fr-FR" dirty="0">
              <a:latin typeface="Felix Titling" panose="04060505060202020A04" pitchFamily="82" charset="0"/>
              <a:cs typeface="Aldhabi" panose="020B0604020202020204" pitchFamily="2" charset="-78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87EE1503-A124-41AC-9006-47DE0CCF35EF}"/>
              </a:ext>
            </a:extLst>
          </p:cNvPr>
          <p:cNvSpPr txBox="1"/>
          <p:nvPr/>
        </p:nvSpPr>
        <p:spPr>
          <a:xfrm>
            <a:off x="88685" y="12269241"/>
            <a:ext cx="12610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>
                <a:solidFill>
                  <a:schemeClr val="bg1"/>
                </a:solidFill>
                <a:effectLst/>
                <a:latin typeface="Felix Titling" panose="04060505060202020A04" pitchFamily="82" charset="0"/>
                <a:ea typeface="Times New Roman" panose="02020603050405020304" pitchFamily="18" charset="0"/>
                <a:cs typeface="Aldhabi" panose="020B0604020202020204" pitchFamily="2" charset="-78"/>
              </a:rPr>
              <a:t>ʺE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136FD1DE-FC0C-4578-A72A-6318D0D6ABC1}"/>
              </a:ext>
            </a:extLst>
          </p:cNvPr>
          <p:cNvSpPr txBox="1"/>
          <p:nvPr/>
        </p:nvSpPr>
        <p:spPr>
          <a:xfrm>
            <a:off x="4086797" y="12267943"/>
            <a:ext cx="12610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>
                <a:solidFill>
                  <a:schemeClr val="bg1"/>
                </a:solidFill>
                <a:effectLst/>
                <a:latin typeface="Felix Titling" panose="04060505060202020A04" pitchFamily="82" charset="0"/>
                <a:ea typeface="Times New Roman" panose="02020603050405020304" pitchFamily="18" charset="0"/>
                <a:cs typeface="Aldhabi" panose="020B0604020202020204" pitchFamily="2" charset="-78"/>
              </a:rPr>
              <a:t>M ?</a:t>
            </a:r>
            <a:endParaRPr lang="fr-FR" b="1" dirty="0">
              <a:solidFill>
                <a:schemeClr val="bg1"/>
              </a:solidFill>
              <a:latin typeface="Felix Titling" panose="04060505060202020A04" pitchFamily="82" charset="0"/>
              <a:cs typeface="Aldhabi" panose="020B0604020202020204" pitchFamily="2" charset="-78"/>
            </a:endParaRPr>
          </a:p>
        </p:txBody>
      </p:sp>
      <p:pic>
        <p:nvPicPr>
          <p:cNvPr id="1034" name="Picture 10" descr="Afficher l’image source">
            <a:extLst>
              <a:ext uri="{FF2B5EF4-FFF2-40B4-BE49-F238E27FC236}">
                <a16:creationId xmlns:a16="http://schemas.microsoft.com/office/drawing/2014/main" id="{3C762E0D-385C-49D3-9F71-392F0DC31E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516" y="5294259"/>
            <a:ext cx="5734693" cy="4056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9" name="Groupe 28">
            <a:extLst>
              <a:ext uri="{FF2B5EF4-FFF2-40B4-BE49-F238E27FC236}">
                <a16:creationId xmlns:a16="http://schemas.microsoft.com/office/drawing/2014/main" id="{34ED6C49-4E20-4744-8CEF-9CEC8CC467B2}"/>
              </a:ext>
            </a:extLst>
          </p:cNvPr>
          <p:cNvGrpSpPr/>
          <p:nvPr/>
        </p:nvGrpSpPr>
        <p:grpSpPr>
          <a:xfrm>
            <a:off x="2319809" y="5218300"/>
            <a:ext cx="2844978" cy="1838057"/>
            <a:chOff x="2789703" y="5033635"/>
            <a:chExt cx="2844978" cy="1838057"/>
          </a:xfrm>
        </p:grpSpPr>
        <p:pic>
          <p:nvPicPr>
            <p:cNvPr id="26" name="Image 25">
              <a:extLst>
                <a:ext uri="{FF2B5EF4-FFF2-40B4-BE49-F238E27FC236}">
                  <a16:creationId xmlns:a16="http://schemas.microsoft.com/office/drawing/2014/main" id="{13F78404-6C08-4DDE-A7E3-96818B6871B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789703" y="5033635"/>
              <a:ext cx="2844978" cy="1838057"/>
            </a:xfrm>
            <a:prstGeom prst="rect">
              <a:avLst/>
            </a:prstGeom>
          </p:spPr>
        </p:pic>
        <p:sp>
          <p:nvSpPr>
            <p:cNvPr id="27" name="Forme libre : forme 26">
              <a:extLst>
                <a:ext uri="{FF2B5EF4-FFF2-40B4-BE49-F238E27FC236}">
                  <a16:creationId xmlns:a16="http://schemas.microsoft.com/office/drawing/2014/main" id="{7DC830FC-626D-45FA-970B-B9505484220B}"/>
                </a:ext>
              </a:extLst>
            </p:cNvPr>
            <p:cNvSpPr/>
            <p:nvPr/>
          </p:nvSpPr>
          <p:spPr>
            <a:xfrm>
              <a:off x="3613150" y="6179020"/>
              <a:ext cx="708660" cy="596265"/>
            </a:xfrm>
            <a:custGeom>
              <a:avLst/>
              <a:gdLst>
                <a:gd name="connsiteX0" fmla="*/ 0 w 655320"/>
                <a:gd name="connsiteY0" fmla="*/ 0 h 548640"/>
                <a:gd name="connsiteX1" fmla="*/ 655320 w 655320"/>
                <a:gd name="connsiteY1" fmla="*/ 548640 h 548640"/>
                <a:gd name="connsiteX2" fmla="*/ 457200 w 655320"/>
                <a:gd name="connsiteY2" fmla="*/ 53340 h 548640"/>
                <a:gd name="connsiteX3" fmla="*/ 0 w 655320"/>
                <a:gd name="connsiteY3" fmla="*/ 0 h 548640"/>
                <a:gd name="connsiteX0" fmla="*/ 0 w 655320"/>
                <a:gd name="connsiteY0" fmla="*/ 0 h 548640"/>
                <a:gd name="connsiteX1" fmla="*/ 289560 w 655320"/>
                <a:gd name="connsiteY1" fmla="*/ 243840 h 548640"/>
                <a:gd name="connsiteX2" fmla="*/ 655320 w 655320"/>
                <a:gd name="connsiteY2" fmla="*/ 548640 h 548640"/>
                <a:gd name="connsiteX3" fmla="*/ 457200 w 655320"/>
                <a:gd name="connsiteY3" fmla="*/ 53340 h 548640"/>
                <a:gd name="connsiteX4" fmla="*/ 0 w 655320"/>
                <a:gd name="connsiteY4" fmla="*/ 0 h 548640"/>
                <a:gd name="connsiteX0" fmla="*/ 0 w 655320"/>
                <a:gd name="connsiteY0" fmla="*/ 0 h 548640"/>
                <a:gd name="connsiteX1" fmla="*/ 198120 w 655320"/>
                <a:gd name="connsiteY1" fmla="*/ 320040 h 548640"/>
                <a:gd name="connsiteX2" fmla="*/ 655320 w 655320"/>
                <a:gd name="connsiteY2" fmla="*/ 548640 h 548640"/>
                <a:gd name="connsiteX3" fmla="*/ 457200 w 655320"/>
                <a:gd name="connsiteY3" fmla="*/ 53340 h 548640"/>
                <a:gd name="connsiteX4" fmla="*/ 0 w 655320"/>
                <a:gd name="connsiteY4" fmla="*/ 0 h 548640"/>
                <a:gd name="connsiteX0" fmla="*/ 0 w 655320"/>
                <a:gd name="connsiteY0" fmla="*/ 0 h 548640"/>
                <a:gd name="connsiteX1" fmla="*/ 198120 w 655320"/>
                <a:gd name="connsiteY1" fmla="*/ 320040 h 548640"/>
                <a:gd name="connsiteX2" fmla="*/ 655320 w 655320"/>
                <a:gd name="connsiteY2" fmla="*/ 548640 h 548640"/>
                <a:gd name="connsiteX3" fmla="*/ 441960 w 655320"/>
                <a:gd name="connsiteY3" fmla="*/ 60960 h 548640"/>
                <a:gd name="connsiteX4" fmla="*/ 0 w 655320"/>
                <a:gd name="connsiteY4" fmla="*/ 0 h 548640"/>
                <a:gd name="connsiteX0" fmla="*/ 0 w 655320"/>
                <a:gd name="connsiteY0" fmla="*/ 0 h 548640"/>
                <a:gd name="connsiteX1" fmla="*/ 198120 w 655320"/>
                <a:gd name="connsiteY1" fmla="*/ 320040 h 548640"/>
                <a:gd name="connsiteX2" fmla="*/ 655320 w 655320"/>
                <a:gd name="connsiteY2" fmla="*/ 548640 h 548640"/>
                <a:gd name="connsiteX3" fmla="*/ 441960 w 655320"/>
                <a:gd name="connsiteY3" fmla="*/ 60960 h 548640"/>
                <a:gd name="connsiteX4" fmla="*/ 0 w 655320"/>
                <a:gd name="connsiteY4" fmla="*/ 0 h 548640"/>
                <a:gd name="connsiteX0" fmla="*/ 0 w 655320"/>
                <a:gd name="connsiteY0" fmla="*/ 0 h 548640"/>
                <a:gd name="connsiteX1" fmla="*/ 198120 w 655320"/>
                <a:gd name="connsiteY1" fmla="*/ 320040 h 548640"/>
                <a:gd name="connsiteX2" fmla="*/ 655320 w 655320"/>
                <a:gd name="connsiteY2" fmla="*/ 548640 h 548640"/>
                <a:gd name="connsiteX3" fmla="*/ 441960 w 655320"/>
                <a:gd name="connsiteY3" fmla="*/ 60960 h 548640"/>
                <a:gd name="connsiteX4" fmla="*/ 0 w 655320"/>
                <a:gd name="connsiteY4" fmla="*/ 0 h 548640"/>
                <a:gd name="connsiteX0" fmla="*/ 0 w 655320"/>
                <a:gd name="connsiteY0" fmla="*/ 0 h 548640"/>
                <a:gd name="connsiteX1" fmla="*/ 655320 w 655320"/>
                <a:gd name="connsiteY1" fmla="*/ 548640 h 548640"/>
                <a:gd name="connsiteX2" fmla="*/ 441960 w 655320"/>
                <a:gd name="connsiteY2" fmla="*/ 60960 h 548640"/>
                <a:gd name="connsiteX3" fmla="*/ 0 w 655320"/>
                <a:gd name="connsiteY3" fmla="*/ 0 h 548640"/>
                <a:gd name="connsiteX0" fmla="*/ 0 w 655320"/>
                <a:gd name="connsiteY0" fmla="*/ 0 h 548640"/>
                <a:gd name="connsiteX1" fmla="*/ 655320 w 655320"/>
                <a:gd name="connsiteY1" fmla="*/ 548640 h 548640"/>
                <a:gd name="connsiteX2" fmla="*/ 441960 w 655320"/>
                <a:gd name="connsiteY2" fmla="*/ 60960 h 548640"/>
                <a:gd name="connsiteX3" fmla="*/ 0 w 655320"/>
                <a:gd name="connsiteY3" fmla="*/ 0 h 548640"/>
                <a:gd name="connsiteX0" fmla="*/ 0 w 678180"/>
                <a:gd name="connsiteY0" fmla="*/ 0 h 533400"/>
                <a:gd name="connsiteX1" fmla="*/ 678180 w 678180"/>
                <a:gd name="connsiteY1" fmla="*/ 533400 h 533400"/>
                <a:gd name="connsiteX2" fmla="*/ 464820 w 678180"/>
                <a:gd name="connsiteY2" fmla="*/ 45720 h 533400"/>
                <a:gd name="connsiteX3" fmla="*/ 0 w 678180"/>
                <a:gd name="connsiteY3" fmla="*/ 0 h 533400"/>
                <a:gd name="connsiteX0" fmla="*/ 0 w 670560"/>
                <a:gd name="connsiteY0" fmla="*/ 0 h 586740"/>
                <a:gd name="connsiteX1" fmla="*/ 670560 w 670560"/>
                <a:gd name="connsiteY1" fmla="*/ 586740 h 586740"/>
                <a:gd name="connsiteX2" fmla="*/ 457200 w 670560"/>
                <a:gd name="connsiteY2" fmla="*/ 99060 h 586740"/>
                <a:gd name="connsiteX3" fmla="*/ 0 w 670560"/>
                <a:gd name="connsiteY3" fmla="*/ 0 h 586740"/>
                <a:gd name="connsiteX0" fmla="*/ 0 w 670560"/>
                <a:gd name="connsiteY0" fmla="*/ 0 h 586740"/>
                <a:gd name="connsiteX1" fmla="*/ 670560 w 670560"/>
                <a:gd name="connsiteY1" fmla="*/ 586740 h 586740"/>
                <a:gd name="connsiteX2" fmla="*/ 482600 w 670560"/>
                <a:gd name="connsiteY2" fmla="*/ 67310 h 586740"/>
                <a:gd name="connsiteX3" fmla="*/ 0 w 670560"/>
                <a:gd name="connsiteY3" fmla="*/ 0 h 586740"/>
                <a:gd name="connsiteX0" fmla="*/ 0 w 670560"/>
                <a:gd name="connsiteY0" fmla="*/ 0 h 586740"/>
                <a:gd name="connsiteX1" fmla="*/ 670560 w 670560"/>
                <a:gd name="connsiteY1" fmla="*/ 586740 h 586740"/>
                <a:gd name="connsiteX2" fmla="*/ 482600 w 670560"/>
                <a:gd name="connsiteY2" fmla="*/ 67310 h 586740"/>
                <a:gd name="connsiteX3" fmla="*/ 0 w 670560"/>
                <a:gd name="connsiteY3" fmla="*/ 0 h 586740"/>
                <a:gd name="connsiteX0" fmla="*/ 0 w 708660"/>
                <a:gd name="connsiteY0" fmla="*/ 0 h 596265"/>
                <a:gd name="connsiteX1" fmla="*/ 708660 w 708660"/>
                <a:gd name="connsiteY1" fmla="*/ 596265 h 596265"/>
                <a:gd name="connsiteX2" fmla="*/ 482600 w 708660"/>
                <a:gd name="connsiteY2" fmla="*/ 67310 h 596265"/>
                <a:gd name="connsiteX3" fmla="*/ 0 w 708660"/>
                <a:gd name="connsiteY3" fmla="*/ 0 h 596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8660" h="596265">
                  <a:moveTo>
                    <a:pt x="0" y="0"/>
                  </a:moveTo>
                  <a:cubicBezTo>
                    <a:pt x="35560" y="81280"/>
                    <a:pt x="200660" y="418465"/>
                    <a:pt x="708660" y="596265"/>
                  </a:cubicBezTo>
                  <a:cubicBezTo>
                    <a:pt x="477520" y="304165"/>
                    <a:pt x="531495" y="236220"/>
                    <a:pt x="482600" y="6731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Ellipse 27">
              <a:extLst>
                <a:ext uri="{FF2B5EF4-FFF2-40B4-BE49-F238E27FC236}">
                  <a16:creationId xmlns:a16="http://schemas.microsoft.com/office/drawing/2014/main" id="{2C0F20E9-B594-49BA-8177-49E5B79AC828}"/>
                </a:ext>
              </a:extLst>
            </p:cNvPr>
            <p:cNvSpPr/>
            <p:nvPr/>
          </p:nvSpPr>
          <p:spPr>
            <a:xfrm>
              <a:off x="2867262" y="5097605"/>
              <a:ext cx="2689860" cy="11489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0CDB854C-79B4-47E1-83A5-A64B7D574722}"/>
              </a:ext>
            </a:extLst>
          </p:cNvPr>
          <p:cNvGrpSpPr/>
          <p:nvPr/>
        </p:nvGrpSpPr>
        <p:grpSpPr>
          <a:xfrm>
            <a:off x="4086797" y="5103492"/>
            <a:ext cx="2844978" cy="1838057"/>
            <a:chOff x="2789703" y="5033635"/>
            <a:chExt cx="2844978" cy="1838057"/>
          </a:xfrm>
        </p:grpSpPr>
        <p:pic>
          <p:nvPicPr>
            <p:cNvPr id="37" name="Image 36">
              <a:extLst>
                <a:ext uri="{FF2B5EF4-FFF2-40B4-BE49-F238E27FC236}">
                  <a16:creationId xmlns:a16="http://schemas.microsoft.com/office/drawing/2014/main" id="{8E08A029-62F2-4B55-8D9C-E29E6232E86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789703" y="5033635"/>
              <a:ext cx="2844978" cy="1838057"/>
            </a:xfrm>
            <a:prstGeom prst="rect">
              <a:avLst/>
            </a:prstGeom>
          </p:spPr>
        </p:pic>
        <p:sp>
          <p:nvSpPr>
            <p:cNvPr id="38" name="Forme libre : forme 37">
              <a:extLst>
                <a:ext uri="{FF2B5EF4-FFF2-40B4-BE49-F238E27FC236}">
                  <a16:creationId xmlns:a16="http://schemas.microsoft.com/office/drawing/2014/main" id="{540DBDA2-6F17-4746-8C45-3A8B33107203}"/>
                </a:ext>
              </a:extLst>
            </p:cNvPr>
            <p:cNvSpPr/>
            <p:nvPr/>
          </p:nvSpPr>
          <p:spPr>
            <a:xfrm>
              <a:off x="3613150" y="6179020"/>
              <a:ext cx="708660" cy="596265"/>
            </a:xfrm>
            <a:custGeom>
              <a:avLst/>
              <a:gdLst>
                <a:gd name="connsiteX0" fmla="*/ 0 w 655320"/>
                <a:gd name="connsiteY0" fmla="*/ 0 h 548640"/>
                <a:gd name="connsiteX1" fmla="*/ 655320 w 655320"/>
                <a:gd name="connsiteY1" fmla="*/ 548640 h 548640"/>
                <a:gd name="connsiteX2" fmla="*/ 457200 w 655320"/>
                <a:gd name="connsiteY2" fmla="*/ 53340 h 548640"/>
                <a:gd name="connsiteX3" fmla="*/ 0 w 655320"/>
                <a:gd name="connsiteY3" fmla="*/ 0 h 548640"/>
                <a:gd name="connsiteX0" fmla="*/ 0 w 655320"/>
                <a:gd name="connsiteY0" fmla="*/ 0 h 548640"/>
                <a:gd name="connsiteX1" fmla="*/ 289560 w 655320"/>
                <a:gd name="connsiteY1" fmla="*/ 243840 h 548640"/>
                <a:gd name="connsiteX2" fmla="*/ 655320 w 655320"/>
                <a:gd name="connsiteY2" fmla="*/ 548640 h 548640"/>
                <a:gd name="connsiteX3" fmla="*/ 457200 w 655320"/>
                <a:gd name="connsiteY3" fmla="*/ 53340 h 548640"/>
                <a:gd name="connsiteX4" fmla="*/ 0 w 655320"/>
                <a:gd name="connsiteY4" fmla="*/ 0 h 548640"/>
                <a:gd name="connsiteX0" fmla="*/ 0 w 655320"/>
                <a:gd name="connsiteY0" fmla="*/ 0 h 548640"/>
                <a:gd name="connsiteX1" fmla="*/ 198120 w 655320"/>
                <a:gd name="connsiteY1" fmla="*/ 320040 h 548640"/>
                <a:gd name="connsiteX2" fmla="*/ 655320 w 655320"/>
                <a:gd name="connsiteY2" fmla="*/ 548640 h 548640"/>
                <a:gd name="connsiteX3" fmla="*/ 457200 w 655320"/>
                <a:gd name="connsiteY3" fmla="*/ 53340 h 548640"/>
                <a:gd name="connsiteX4" fmla="*/ 0 w 655320"/>
                <a:gd name="connsiteY4" fmla="*/ 0 h 548640"/>
                <a:gd name="connsiteX0" fmla="*/ 0 w 655320"/>
                <a:gd name="connsiteY0" fmla="*/ 0 h 548640"/>
                <a:gd name="connsiteX1" fmla="*/ 198120 w 655320"/>
                <a:gd name="connsiteY1" fmla="*/ 320040 h 548640"/>
                <a:gd name="connsiteX2" fmla="*/ 655320 w 655320"/>
                <a:gd name="connsiteY2" fmla="*/ 548640 h 548640"/>
                <a:gd name="connsiteX3" fmla="*/ 441960 w 655320"/>
                <a:gd name="connsiteY3" fmla="*/ 60960 h 548640"/>
                <a:gd name="connsiteX4" fmla="*/ 0 w 655320"/>
                <a:gd name="connsiteY4" fmla="*/ 0 h 548640"/>
                <a:gd name="connsiteX0" fmla="*/ 0 w 655320"/>
                <a:gd name="connsiteY0" fmla="*/ 0 h 548640"/>
                <a:gd name="connsiteX1" fmla="*/ 198120 w 655320"/>
                <a:gd name="connsiteY1" fmla="*/ 320040 h 548640"/>
                <a:gd name="connsiteX2" fmla="*/ 655320 w 655320"/>
                <a:gd name="connsiteY2" fmla="*/ 548640 h 548640"/>
                <a:gd name="connsiteX3" fmla="*/ 441960 w 655320"/>
                <a:gd name="connsiteY3" fmla="*/ 60960 h 548640"/>
                <a:gd name="connsiteX4" fmla="*/ 0 w 655320"/>
                <a:gd name="connsiteY4" fmla="*/ 0 h 548640"/>
                <a:gd name="connsiteX0" fmla="*/ 0 w 655320"/>
                <a:gd name="connsiteY0" fmla="*/ 0 h 548640"/>
                <a:gd name="connsiteX1" fmla="*/ 198120 w 655320"/>
                <a:gd name="connsiteY1" fmla="*/ 320040 h 548640"/>
                <a:gd name="connsiteX2" fmla="*/ 655320 w 655320"/>
                <a:gd name="connsiteY2" fmla="*/ 548640 h 548640"/>
                <a:gd name="connsiteX3" fmla="*/ 441960 w 655320"/>
                <a:gd name="connsiteY3" fmla="*/ 60960 h 548640"/>
                <a:gd name="connsiteX4" fmla="*/ 0 w 655320"/>
                <a:gd name="connsiteY4" fmla="*/ 0 h 548640"/>
                <a:gd name="connsiteX0" fmla="*/ 0 w 655320"/>
                <a:gd name="connsiteY0" fmla="*/ 0 h 548640"/>
                <a:gd name="connsiteX1" fmla="*/ 655320 w 655320"/>
                <a:gd name="connsiteY1" fmla="*/ 548640 h 548640"/>
                <a:gd name="connsiteX2" fmla="*/ 441960 w 655320"/>
                <a:gd name="connsiteY2" fmla="*/ 60960 h 548640"/>
                <a:gd name="connsiteX3" fmla="*/ 0 w 655320"/>
                <a:gd name="connsiteY3" fmla="*/ 0 h 548640"/>
                <a:gd name="connsiteX0" fmla="*/ 0 w 655320"/>
                <a:gd name="connsiteY0" fmla="*/ 0 h 548640"/>
                <a:gd name="connsiteX1" fmla="*/ 655320 w 655320"/>
                <a:gd name="connsiteY1" fmla="*/ 548640 h 548640"/>
                <a:gd name="connsiteX2" fmla="*/ 441960 w 655320"/>
                <a:gd name="connsiteY2" fmla="*/ 60960 h 548640"/>
                <a:gd name="connsiteX3" fmla="*/ 0 w 655320"/>
                <a:gd name="connsiteY3" fmla="*/ 0 h 548640"/>
                <a:gd name="connsiteX0" fmla="*/ 0 w 678180"/>
                <a:gd name="connsiteY0" fmla="*/ 0 h 533400"/>
                <a:gd name="connsiteX1" fmla="*/ 678180 w 678180"/>
                <a:gd name="connsiteY1" fmla="*/ 533400 h 533400"/>
                <a:gd name="connsiteX2" fmla="*/ 464820 w 678180"/>
                <a:gd name="connsiteY2" fmla="*/ 45720 h 533400"/>
                <a:gd name="connsiteX3" fmla="*/ 0 w 678180"/>
                <a:gd name="connsiteY3" fmla="*/ 0 h 533400"/>
                <a:gd name="connsiteX0" fmla="*/ 0 w 670560"/>
                <a:gd name="connsiteY0" fmla="*/ 0 h 586740"/>
                <a:gd name="connsiteX1" fmla="*/ 670560 w 670560"/>
                <a:gd name="connsiteY1" fmla="*/ 586740 h 586740"/>
                <a:gd name="connsiteX2" fmla="*/ 457200 w 670560"/>
                <a:gd name="connsiteY2" fmla="*/ 99060 h 586740"/>
                <a:gd name="connsiteX3" fmla="*/ 0 w 670560"/>
                <a:gd name="connsiteY3" fmla="*/ 0 h 586740"/>
                <a:gd name="connsiteX0" fmla="*/ 0 w 670560"/>
                <a:gd name="connsiteY0" fmla="*/ 0 h 586740"/>
                <a:gd name="connsiteX1" fmla="*/ 670560 w 670560"/>
                <a:gd name="connsiteY1" fmla="*/ 586740 h 586740"/>
                <a:gd name="connsiteX2" fmla="*/ 482600 w 670560"/>
                <a:gd name="connsiteY2" fmla="*/ 67310 h 586740"/>
                <a:gd name="connsiteX3" fmla="*/ 0 w 670560"/>
                <a:gd name="connsiteY3" fmla="*/ 0 h 586740"/>
                <a:gd name="connsiteX0" fmla="*/ 0 w 670560"/>
                <a:gd name="connsiteY0" fmla="*/ 0 h 586740"/>
                <a:gd name="connsiteX1" fmla="*/ 670560 w 670560"/>
                <a:gd name="connsiteY1" fmla="*/ 586740 h 586740"/>
                <a:gd name="connsiteX2" fmla="*/ 482600 w 670560"/>
                <a:gd name="connsiteY2" fmla="*/ 67310 h 586740"/>
                <a:gd name="connsiteX3" fmla="*/ 0 w 670560"/>
                <a:gd name="connsiteY3" fmla="*/ 0 h 586740"/>
                <a:gd name="connsiteX0" fmla="*/ 0 w 708660"/>
                <a:gd name="connsiteY0" fmla="*/ 0 h 596265"/>
                <a:gd name="connsiteX1" fmla="*/ 708660 w 708660"/>
                <a:gd name="connsiteY1" fmla="*/ 596265 h 596265"/>
                <a:gd name="connsiteX2" fmla="*/ 482600 w 708660"/>
                <a:gd name="connsiteY2" fmla="*/ 67310 h 596265"/>
                <a:gd name="connsiteX3" fmla="*/ 0 w 708660"/>
                <a:gd name="connsiteY3" fmla="*/ 0 h 596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8660" h="596265">
                  <a:moveTo>
                    <a:pt x="0" y="0"/>
                  </a:moveTo>
                  <a:cubicBezTo>
                    <a:pt x="35560" y="81280"/>
                    <a:pt x="200660" y="418465"/>
                    <a:pt x="708660" y="596265"/>
                  </a:cubicBezTo>
                  <a:cubicBezTo>
                    <a:pt x="477520" y="304165"/>
                    <a:pt x="531495" y="236220"/>
                    <a:pt x="482600" y="6731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Ellipse 38">
              <a:extLst>
                <a:ext uri="{FF2B5EF4-FFF2-40B4-BE49-F238E27FC236}">
                  <a16:creationId xmlns:a16="http://schemas.microsoft.com/office/drawing/2014/main" id="{40E169E4-AD82-4E33-8D32-40CA5401D5B7}"/>
                </a:ext>
              </a:extLst>
            </p:cNvPr>
            <p:cNvSpPr/>
            <p:nvPr/>
          </p:nvSpPr>
          <p:spPr>
            <a:xfrm>
              <a:off x="2867262" y="5097605"/>
              <a:ext cx="2689860" cy="11489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0" name="ZoneTexte 39">
            <a:extLst>
              <a:ext uri="{FF2B5EF4-FFF2-40B4-BE49-F238E27FC236}">
                <a16:creationId xmlns:a16="http://schemas.microsoft.com/office/drawing/2014/main" id="{F430159B-193B-47C7-9825-DD77D8EC479A}"/>
              </a:ext>
            </a:extLst>
          </p:cNvPr>
          <p:cNvSpPr txBox="1"/>
          <p:nvPr/>
        </p:nvSpPr>
        <p:spPr>
          <a:xfrm>
            <a:off x="2664373" y="5410683"/>
            <a:ext cx="187145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>
                <a:effectLst/>
                <a:latin typeface="Felix Titling" panose="04060505060202020A04" pitchFamily="82" charset="0"/>
                <a:ea typeface="Times New Roman" panose="02020603050405020304" pitchFamily="18" charset="0"/>
                <a:cs typeface="Aldhabi" panose="020B0604020202020204" pitchFamily="2" charset="-78"/>
              </a:rPr>
              <a:t>WESH, Tu viens d’où toi ? </a:t>
            </a:r>
            <a:endParaRPr lang="fr-FR" dirty="0">
              <a:latin typeface="Felix Titling" panose="04060505060202020A04" pitchFamily="82" charset="0"/>
              <a:cs typeface="Aldhabi" panose="020B0604020202020204" pitchFamily="2" charset="-78"/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6D67B090-9CF8-4246-953E-991A534C27CA}"/>
              </a:ext>
            </a:extLst>
          </p:cNvPr>
          <p:cNvSpPr txBox="1"/>
          <p:nvPr/>
        </p:nvSpPr>
        <p:spPr>
          <a:xfrm>
            <a:off x="4762083" y="5596073"/>
            <a:ext cx="15579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>
                <a:effectLst/>
                <a:latin typeface="Felix Titling" panose="04060505060202020A04" pitchFamily="82" charset="0"/>
                <a:ea typeface="Times New Roman" panose="02020603050405020304" pitchFamily="18" charset="0"/>
                <a:cs typeface="Aldhabi" panose="020B0604020202020204" pitchFamily="2" charset="-78"/>
              </a:rPr>
              <a:t>de voie-sa !</a:t>
            </a:r>
            <a:endParaRPr lang="fr-FR" dirty="0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1F46880C-F1E9-4143-91F5-8ABC8D52ECEB}"/>
              </a:ext>
            </a:extLst>
          </p:cNvPr>
          <p:cNvSpPr txBox="1"/>
          <p:nvPr/>
        </p:nvSpPr>
        <p:spPr>
          <a:xfrm>
            <a:off x="1820860" y="6959950"/>
            <a:ext cx="5168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>
                <a:effectLst/>
                <a:latin typeface="Felix Titling" panose="04060505060202020A04" pitchFamily="82" charset="0"/>
                <a:ea typeface="Times New Roman" panose="02020603050405020304" pitchFamily="18" charset="0"/>
                <a:cs typeface="Aldhabi" panose="020B0604020202020204" pitchFamily="2" charset="-78"/>
              </a:rPr>
              <a:t>.E</a:t>
            </a:r>
            <a:endParaRPr lang="fr-FR" dirty="0">
              <a:latin typeface="Felix Titling" panose="04060505060202020A04" pitchFamily="82" charset="0"/>
              <a:cs typeface="Aldhabi" panose="020B06040202020202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946285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58</Words>
  <Application>Microsoft Office PowerPoint</Application>
  <PresentationFormat>A3 (297 x 420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Felix Titling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François Bourdel</dc:creator>
  <cp:lastModifiedBy>François Bourdel</cp:lastModifiedBy>
  <cp:revision>4</cp:revision>
  <dcterms:created xsi:type="dcterms:W3CDTF">2021-08-16T19:45:43Z</dcterms:created>
  <dcterms:modified xsi:type="dcterms:W3CDTF">2021-08-16T20:36:46Z</dcterms:modified>
</cp:coreProperties>
</file>